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4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57" r:id="rId10"/>
    <p:sldId id="258" r:id="rId11"/>
    <p:sldId id="259" r:id="rId12"/>
    <p:sldId id="260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76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493141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" name="Shape 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0339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5930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7297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78632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71493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75415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4205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7492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77006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89138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3166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" name="Shape 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104199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layout with centered title and subtitle placeholders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3287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685800" y="1219200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66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Science </a:t>
            </a:r>
            <a:r>
              <a:rPr lang="en-US" sz="6600" b="0" i="0" u="none" strike="noStrike" cap="none" dirty="0" smtClean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lang="en-US" sz="6600" b="0" i="0" u="none" strike="noStrike" cap="none" dirty="0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Welcome!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Required Supplies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green duo-tangs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sharpened pencils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Pencil crayons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Scissors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Ruler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Pencil sharpener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Supplies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green duo-tang (notebook)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green duo-tang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(tests, quizes, assignments,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Overview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Units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lvl="0" indent="0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1. </a:t>
            </a:r>
            <a:r>
              <a:rPr lang="en-US" sz="3200" dirty="0" smtClean="0"/>
              <a:t>Cells and structures</a:t>
            </a:r>
            <a:endParaRPr lang="en-US" sz="3200"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55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2. </a:t>
            </a:r>
            <a:r>
              <a:rPr lang="en-US" sz="3200" dirty="0" smtClean="0"/>
              <a:t>Water</a:t>
            </a:r>
            <a:endParaRPr lang="en-US" sz="3200" dirty="0"/>
          </a:p>
          <a:p>
            <a:pPr marL="0" lvl="0" indent="0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55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3. </a:t>
            </a:r>
            <a:r>
              <a:rPr lang="en-US" sz="3200" dirty="0" smtClean="0"/>
              <a:t>Light</a:t>
            </a:r>
            <a:endParaRPr lang="en-US" sz="3200"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55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4. </a:t>
            </a:r>
            <a:r>
              <a:rPr lang="en-US" sz="3200" dirty="0" smtClean="0"/>
              <a:t>Fluids</a:t>
            </a:r>
            <a:endParaRPr lang="en-US" sz="3200" dirty="0"/>
          </a:p>
          <a:p>
            <a:pPr marL="0" marR="0" lvl="2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None/>
            </a:pP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214686" y="-39686"/>
            <a:ext cx="2828924" cy="9112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91" name="Shape 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1061" y="838200"/>
            <a:ext cx="4548187" cy="587057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1963736" y="798512"/>
            <a:ext cx="5414961" cy="16001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2133600" y="5638800"/>
            <a:ext cx="4724400" cy="107315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4849812" y="1828800"/>
            <a:ext cx="1892300" cy="16001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066800" y="3886200"/>
            <a:ext cx="1828800" cy="2286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6629400" y="3276600"/>
            <a:ext cx="749299" cy="25145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783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032125" y="2824161"/>
            <a:ext cx="2528886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4837" y="2446336"/>
            <a:ext cx="2144712" cy="12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8487" y="3998912"/>
            <a:ext cx="2079625" cy="1562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7400" y="4062412"/>
            <a:ext cx="2666999" cy="149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24462" y="687387"/>
            <a:ext cx="2214561" cy="145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84386" y="611187"/>
            <a:ext cx="2271711" cy="151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967412" y="2479675"/>
            <a:ext cx="3024187" cy="102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221036" y="4962525"/>
            <a:ext cx="1981199" cy="1620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7888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306762" y="228600"/>
            <a:ext cx="2530475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162" y="1306512"/>
            <a:ext cx="2298699" cy="3078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34137" y="1371600"/>
            <a:ext cx="2414586" cy="323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11562" y="4114800"/>
            <a:ext cx="1920875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98825" y="1600200"/>
            <a:ext cx="2532061" cy="1890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934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Classroom Expectations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45720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 respect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prepared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quality work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Raise Hand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Agenda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8473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Respect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Classmates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Staff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Guests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3663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5" name="Shape 135"/>
          <p:cNvGraphicFramePr/>
          <p:nvPr/>
        </p:nvGraphicFramePr>
        <p:xfrm>
          <a:off x="685800" y="381000"/>
          <a:ext cx="7696200" cy="59134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696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8C93"/>
                    </a:solidFill>
                  </a:tcPr>
                </a:tc>
              </a:tr>
              <a:tr h="515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Self-respect: belief in own worth and dignity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grooming and dress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attitude/anger management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for Others: treating others the way you would like to be treated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 courteous, display good manners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show tolerance and empathy for others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good sportsmanship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for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personal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property of others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school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8C9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594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Quality Work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Neat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and use numbers correctly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conventions (spelling, punctuation, sentences, paragraphs)</a:t>
            </a:r>
          </a:p>
        </p:txBody>
      </p:sp>
    </p:spTree>
    <p:extLst>
      <p:ext uri="{BB962C8B-B14F-4D97-AF65-F5344CB8AC3E}">
        <p14:creationId xmlns:p14="http://schemas.microsoft.com/office/powerpoint/2010/main" val="393609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Notebook Guidelines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Name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Date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Page Number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Title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Neat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Spaced</a:t>
            </a:r>
          </a:p>
        </p:txBody>
      </p:sp>
      <p:pic>
        <p:nvPicPr>
          <p:cNvPr id="35" name="Shape 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6200" y="990600"/>
            <a:ext cx="5105399" cy="487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119</Words>
  <Application>Microsoft Office PowerPoint</Application>
  <PresentationFormat>On-screen Show (4:3)</PresentationFormat>
  <Paragraphs>88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Noto Sans Symbols</vt:lpstr>
      <vt:lpstr>Default Design</vt:lpstr>
      <vt:lpstr>Science 8</vt:lpstr>
      <vt:lpstr>Mr. Terry</vt:lpstr>
      <vt:lpstr>Mr. Terry</vt:lpstr>
      <vt:lpstr>Mr. Terry</vt:lpstr>
      <vt:lpstr>Classroom Expectations</vt:lpstr>
      <vt:lpstr>Respect</vt:lpstr>
      <vt:lpstr>PowerPoint Presentation</vt:lpstr>
      <vt:lpstr>Quality Work</vt:lpstr>
      <vt:lpstr>Notebook Guidelines</vt:lpstr>
      <vt:lpstr>Required Supplies</vt:lpstr>
      <vt:lpstr>Supplies</vt:lpstr>
      <vt:lpstr>Overview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7</dc:title>
  <dc:creator>Terry, Sean J. (ASD-E)</dc:creator>
  <cp:lastModifiedBy>Terry, Sean J. (ASD-E)</cp:lastModifiedBy>
  <cp:revision>3</cp:revision>
  <dcterms:modified xsi:type="dcterms:W3CDTF">2017-01-30T16:07:08Z</dcterms:modified>
</cp:coreProperties>
</file>